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63EF-2F47-4CAC-9E5E-5006C5FFFB5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C61-9D50-4B82-B4C5-52C8F62DF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85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63EF-2F47-4CAC-9E5E-5006C5FFFB5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C61-9D50-4B82-B4C5-52C8F62DF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66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63EF-2F47-4CAC-9E5E-5006C5FFFB5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C61-9D50-4B82-B4C5-52C8F62DF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78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63EF-2F47-4CAC-9E5E-5006C5FFFB5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C61-9D50-4B82-B4C5-52C8F62DF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759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63EF-2F47-4CAC-9E5E-5006C5FFFB5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C61-9D50-4B82-B4C5-52C8F62DF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185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63EF-2F47-4CAC-9E5E-5006C5FFFB5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C61-9D50-4B82-B4C5-52C8F62DF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26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63EF-2F47-4CAC-9E5E-5006C5FFFB5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C61-9D50-4B82-B4C5-52C8F62DF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17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63EF-2F47-4CAC-9E5E-5006C5FFFB5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C61-9D50-4B82-B4C5-52C8F62DF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235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63EF-2F47-4CAC-9E5E-5006C5FFFB5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C61-9D50-4B82-B4C5-52C8F62DF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13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63EF-2F47-4CAC-9E5E-5006C5FFFB5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C61-9D50-4B82-B4C5-52C8F62DF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89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263EF-2F47-4CAC-9E5E-5006C5FFFB5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FC61-9D50-4B82-B4C5-52C8F62DF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69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263EF-2F47-4CAC-9E5E-5006C5FFFB5C}" type="datetimeFigureOut">
              <a:rPr lang="en-US" smtClean="0"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0FC61-9D50-4B82-B4C5-52C8F62DF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1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lv.zcache.com/moroccan_pattern_royal_blue_binder-p127485974154304462bfppz_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43" y="152400"/>
            <a:ext cx="29718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oderndaysoiree.files.wordpress.com/2010/09/moroccan-glass-tile-desig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57199"/>
            <a:ext cx="2317909" cy="236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0.etsystatic.com/000/0/6104781/il_570xN.2019915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556" y="457199"/>
            <a:ext cx="2714625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www.cuttingedgestencils.com/images/big/Moroccan-stencil-tulip-blu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92" y="3247571"/>
            <a:ext cx="3250508" cy="3250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://ts3.mm.bing.net/th?id=H.5016595707003662&amp;pid=1.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190419"/>
            <a:ext cx="36576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092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1.etsystatic.com/000/0/5900319/il_fullxfull.2409674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1"/>
            <a:ext cx="2155261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modenus.com/blog/wp-content/uploads/2010/12/Maven-Detail-Smoke-Charco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111" y="406400"/>
            <a:ext cx="2369158" cy="210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3.amazonaws.com/spoonflower/public/design_thumbnails/0074/8634/moorish_ed_shop_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74" y="381001"/>
            <a:ext cx="3362325" cy="288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syscomercio.com.br/loja/administrator/moorish-patterns-84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75" y="3733800"/>
            <a:ext cx="3067050" cy="272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arsgrafik.s3.amazonaws.com/uploads/2010/02/moroccan-patter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83" y="2819400"/>
            <a:ext cx="488854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204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pillowtalkk.com/wp-content/uploads/Mediterranean-Mosaic-12-x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3226254" cy="216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t.houzz.com/simgs/d0d1eb290009bc3e_4-5294/mediterranean-towel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50722"/>
            <a:ext cx="23622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static7.depositphotos.com/1053932/711/i/950/depositphotos_7111814-Blue-trencadis-broken-tiles-mosai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798408"/>
            <a:ext cx="3226254" cy="2149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img3.etsystatic.com/004/0/5171939/il_fullxfull.373907463_3u3j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392" y="3025666"/>
            <a:ext cx="2497016" cy="216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ts1.mm.bing.net/th?id=H.4649792659128592&amp;pid=1.7&amp;w=141&amp;h=144&amp;c=7&amp;rs=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102" y="450722"/>
            <a:ext cx="2521298" cy="257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ts4.mm.bing.net/th?id=H.5062337139179827&amp;pid=1.7&amp;w=148&amp;h=147&amp;c=7&amp;rs=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367" y="3276600"/>
            <a:ext cx="2308127" cy="2292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924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Masood A. Razaq</dc:creator>
  <cp:lastModifiedBy>Masood A. Razaq</cp:lastModifiedBy>
  <cp:revision>3</cp:revision>
  <dcterms:created xsi:type="dcterms:W3CDTF">2013-03-12T15:04:50Z</dcterms:created>
  <dcterms:modified xsi:type="dcterms:W3CDTF">2013-03-12T15:49:22Z</dcterms:modified>
</cp:coreProperties>
</file>